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256" r:id="rId3"/>
    <p:sldId id="257" r:id="rId4"/>
    <p:sldId id="258" r:id="rId5"/>
    <p:sldId id="294" r:id="rId6"/>
    <p:sldId id="259" r:id="rId7"/>
    <p:sldId id="260" r:id="rId8"/>
    <p:sldId id="262" r:id="rId9"/>
    <p:sldId id="263" r:id="rId10"/>
    <p:sldId id="264" r:id="rId11"/>
    <p:sldId id="261" r:id="rId12"/>
    <p:sldId id="265" r:id="rId13"/>
    <p:sldId id="266" r:id="rId14"/>
    <p:sldId id="267" r:id="rId15"/>
    <p:sldId id="298" r:id="rId16"/>
    <p:sldId id="299" r:id="rId17"/>
    <p:sldId id="300" r:id="rId18"/>
    <p:sldId id="302" r:id="rId19"/>
    <p:sldId id="303" r:id="rId20"/>
    <p:sldId id="304" r:id="rId21"/>
    <p:sldId id="305" r:id="rId22"/>
    <p:sldId id="270" r:id="rId23"/>
    <p:sldId id="268" r:id="rId24"/>
    <p:sldId id="271" r:id="rId25"/>
    <p:sldId id="272" r:id="rId26"/>
    <p:sldId id="306" r:id="rId27"/>
    <p:sldId id="307" r:id="rId28"/>
    <p:sldId id="273" r:id="rId29"/>
    <p:sldId id="281" r:id="rId30"/>
    <p:sldId id="282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09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667000"/>
            <a:ext cx="8153400" cy="32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উত্তরাধিকার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আইন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ভূমি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বিষয়ে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আইনের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আশ্রয়</a:t>
            </a:r>
            <a:r>
              <a:rPr lang="en-US" sz="28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                                      </a:t>
            </a:r>
            <a:endParaRPr lang="en-US" sz="2800" dirty="0" smtClean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38400" y="990600"/>
            <a:ext cx="4343400" cy="1295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স্বাগতম</a:t>
            </a:r>
            <a:endParaRPr lang="en-US" sz="66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69079" y="38862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এ্যাডভোকেট</a:t>
            </a:r>
            <a:r>
              <a:rPr lang="en-US" sz="2400" b="1" dirty="0" smtClean="0"/>
              <a:t> </a:t>
            </a:r>
            <a:r>
              <a:rPr lang="en-US" sz="2400" b="1" dirty="0" err="1"/>
              <a:t>মনজুরুল</a:t>
            </a:r>
            <a:r>
              <a:rPr lang="en-US" sz="2400" b="1" dirty="0"/>
              <a:t> </a:t>
            </a:r>
            <a:r>
              <a:rPr lang="en-US" sz="2400" b="1" dirty="0" err="1"/>
              <a:t>আলম</a:t>
            </a:r>
            <a:endParaRPr lang="en-US" sz="2400" dirty="0"/>
          </a:p>
          <a:p>
            <a:pPr algn="ctr"/>
            <a:r>
              <a:rPr lang="en-US" sz="2400" dirty="0" err="1"/>
              <a:t>উপ</a:t>
            </a:r>
            <a:r>
              <a:rPr lang="en-US" sz="2400" dirty="0"/>
              <a:t> </a:t>
            </a:r>
            <a:r>
              <a:rPr lang="en-US" sz="2400" dirty="0" err="1" smtClean="0"/>
              <a:t>পরিচালক</a:t>
            </a:r>
            <a:r>
              <a:rPr lang="en-US" sz="2400" dirty="0" smtClean="0"/>
              <a:t> (</a:t>
            </a:r>
            <a:r>
              <a:rPr lang="en-US" sz="2400" dirty="0" err="1"/>
              <a:t>ভূ-সম্পত্তি</a:t>
            </a:r>
            <a:r>
              <a:rPr lang="en-US" sz="2400" dirty="0"/>
              <a:t>)</a:t>
            </a:r>
          </a:p>
          <a:p>
            <a:pPr algn="ctr"/>
            <a:r>
              <a:rPr lang="en-US" sz="2400" dirty="0" err="1"/>
              <a:t>বাংলাদেশ</a:t>
            </a:r>
            <a:r>
              <a:rPr lang="en-US" sz="2400" dirty="0"/>
              <a:t> </a:t>
            </a:r>
            <a:r>
              <a:rPr lang="en-US" sz="2400" dirty="0" err="1"/>
              <a:t>স্কাউটস</a:t>
            </a:r>
            <a:r>
              <a:rPr lang="en-US" sz="2400" dirty="0" smtClean="0"/>
              <a:t>, </a:t>
            </a:r>
            <a:r>
              <a:rPr lang="en-US" sz="2400" dirty="0" err="1" smtClean="0"/>
              <a:t>জাতীয়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সদর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দফতর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25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sz="4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g„‡</a:t>
            </a:r>
            <a:r>
              <a:rPr lang="en-US" sz="4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4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sz="4000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  g„„‡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		1/4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  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g„‡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   3/4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			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g„‡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gvZvt</a:t>
            </a:r>
            <a:endParaRPr lang="en-US" sz="4400" dirty="0" smtClean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2(1)g„‡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fvB‡evb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	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	2/3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g„‡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	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4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g„‡</a:t>
            </a:r>
            <a:r>
              <a:rPr lang="en-US" sz="4400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gvZvt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fvB‡evb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</a:p>
          <a:p>
            <a:pPr lvl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1/3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hw`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pPr lvl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1/3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   	2/3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g„‡</a:t>
            </a:r>
            <a:r>
              <a:rPr lang="en-US" dirty="0" err="1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gvZvt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 algn="just">
              <a:buNone/>
            </a:pP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fvB‡evb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¯¿xi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_‡g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ci,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Aewk‡ói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1/3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†m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t </a:t>
            </a:r>
          </a:p>
          <a:p>
            <a:pPr>
              <a:buNone/>
            </a:pP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		1/2			¯¿x	1/4</a:t>
            </a:r>
          </a:p>
          <a:p>
            <a:pPr>
              <a:buNone/>
            </a:pP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  1/6 (1/2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1/3)		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	1/4(3/4 </a:t>
            </a: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1/3)</a:t>
            </a:r>
          </a:p>
          <a:p>
            <a:pPr>
              <a:buNone/>
            </a:pPr>
            <a:r>
              <a:rPr lang="en-US" sz="2600" u="sng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sz="2600" u="sng" dirty="0" smtClean="0">
                <a:latin typeface="SutonnyMJ" pitchFamily="2" charset="0"/>
                <a:cs typeface="SutonnyMJ" pitchFamily="2" charset="0"/>
              </a:rPr>
              <a:t>    1/3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				</a:t>
            </a:r>
            <a:r>
              <a:rPr lang="en-US" sz="2600" u="sng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sz="2600" u="sng" dirty="0" smtClean="0">
                <a:latin typeface="SutonnyMJ" pitchFamily="2" charset="0"/>
                <a:cs typeface="SutonnyMJ" pitchFamily="2" charset="0"/>
              </a:rPr>
              <a:t>	1/2</a:t>
            </a:r>
            <a:endParaRPr lang="en-US" sz="2600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          1                                                   1</a:t>
            </a:r>
          </a:p>
          <a:p>
            <a:pPr lvl="0" algn="ctr">
              <a:buNone/>
            </a:pP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óe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 1 t   GB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bxwZ‡K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IgwiqvZvb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Igwiqv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5897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e¨wZµg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1t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GgZve¯’vq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¯’‡j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wefvR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m¤úwËi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1/3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     	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1/3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1"/>
            <a:ext cx="8686800" cy="6553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7|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 </a:t>
            </a:r>
          </a:p>
          <a:p>
            <a:pPr lvl="0"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7(1) g„‡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1/2 Ask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1/2    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i³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m¤úK©xq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1/3		       ¯¿x/¯^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DØ„Ëvsk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1/2*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1/6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		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1 							      1</a:t>
            </a:r>
          </a:p>
          <a:p>
            <a:pPr>
              <a:buNone/>
            </a:pPr>
            <a:endParaRPr lang="en-US" sz="500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(1/3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Askx`vi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+ 1/6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i`bxwZ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7(2) g„‡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1/4 Ask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1/4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3/4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1 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7(3)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DØy„Zvsk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(1/4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Askx`vi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3/4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i`bxwZ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4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8(3)(K) 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DØ„Zvsk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 </a:t>
            </a:r>
          </a:p>
          <a:p>
            <a:pPr>
              <a:buNone/>
            </a:pPr>
            <a:endParaRPr lang="en-US" sz="1200" b="1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¯¿x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1/4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3/4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          1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8(3)(L) i³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m¤úwK©Z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AvZ¥xq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i`bxwZ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DØ„Zvsk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7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¯¿x  1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(1/4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Askx`vi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+ 3/4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i`bxwZ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5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47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8| ¯¿x t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8(1)g„‡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 1/4 Ask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¯¿x   1/4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1/4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			1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8(2)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¯¿x 1/8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	¯¿x     1/8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7/8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9|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(1)g„‡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1/2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¯¿x   		1/8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		9/24 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(1/6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Askx`vi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+ 5/24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None/>
            </a:pP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		1/2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1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(2)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1/2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2/3 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13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	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2/3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	1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1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9(3)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1/2 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t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  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   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			      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25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1447800"/>
            <a:ext cx="8686800" cy="472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bvix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cyiæ‡li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g„Zz¨i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ci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i‡L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†_‡K g„‡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AvbyôvwbKZv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`‡bi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LiP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†`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bv‡kva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g„Ze¨w³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hw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†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DBj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m¤úv`b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n¯ÍvšÍ‡ii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ci †h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Aewkó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Rb¥vq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ZvivB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Zvui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DËivwaKvi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†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hgb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g„‡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mšÍvb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mšÍvbvw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I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AvZ¥xq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dirty="0"/>
          </a:p>
        </p:txBody>
      </p:sp>
      <p:sp>
        <p:nvSpPr>
          <p:cNvPr id="12" name="Snip Same Side Corner Rectangle 11"/>
          <p:cNvSpPr/>
          <p:nvPr/>
        </p:nvSpPr>
        <p:spPr>
          <a:xfrm>
            <a:off x="2133600" y="74112"/>
            <a:ext cx="5486400" cy="1066800"/>
          </a:xfrm>
          <a:prstGeom prst="snip2Same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DËivwaKvi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Kviv</a:t>
            </a:r>
            <a:r>
              <a:rPr lang="en-US" sz="4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477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9(3)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1/2 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 t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  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   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			      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98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77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Df‡q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vK‡jt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Df‡q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KnB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ïaygvÎ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2t1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  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	4/9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   	2/9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			      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14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4|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)t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e¨wZµg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mv‡c‡ÿ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1/3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g„‡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	2/3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 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e¨wZµg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 t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KnB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	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	1/12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v`x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 	1/12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 	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2/3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 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g„‡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	 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172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5| 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 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1/3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 2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1/3</a:t>
            </a:r>
          </a:p>
          <a:p>
            <a:pPr>
              <a:buNone/>
            </a:pP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2/3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324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5(2)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¯’v 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I,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vKvq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ewÂZ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†m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¯’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Bnv‡K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wngvwiqv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2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1/3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4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----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1</a:t>
            </a:r>
          </a:p>
          <a:p>
            <a:pPr lvl="0"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124200" y="3505200"/>
            <a:ext cx="228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10|	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lvl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 </a:t>
            </a:r>
          </a:p>
          <a:p>
            <a:pPr lvl="0">
              <a:buNone/>
            </a:pPr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endParaRPr lang="en-US" sz="12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	1/6    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  	1/6    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	2/3          	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2/3</a:t>
            </a:r>
          </a:p>
          <a:p>
            <a:pPr>
              <a:buNone/>
            </a:pP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   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ewÂZ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ewÂZ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1                                   1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895600" y="3809206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36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10(2)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A_P 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			1 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74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User\Desktop\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533400"/>
            <a:ext cx="8686799" cy="533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10(2)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A_P 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			1   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924800" cy="3657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Askx`vi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fvMx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yieZ©x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AvZ¥xqeM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©|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1066800" y="152400"/>
            <a:ext cx="7162800" cy="1600200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DËivwaKvi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3 †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kÖYxi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    </a:t>
            </a:r>
          </a:p>
          <a:p>
            <a:pPr>
              <a:buNone/>
            </a:pPr>
            <a:r>
              <a:rPr lang="en-US" sz="4000" b="1" dirty="0"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DËivwaKvi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10(3)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2t1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wnmv‡e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4/9 (2/3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2/3)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2/9 (2/3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1/3)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1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*1961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cvwievwiK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Aa¨v‡`k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RxexZ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wb‡R‡`i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Kb¨vMb‡K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ivwLqv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Zuv‡`i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wb¤œiƒ‡c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Kb¨vMY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wMqv‡Q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A_©vr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Zvnv‡`i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mšÍv‡bivB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ïay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endParaRPr lang="en-US" sz="13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4/9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Kb¨vi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2/9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		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2484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11|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1|cyÎ,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AskB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5/6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ewÂZ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					  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534400" cy="6477000"/>
          </a:xfrm>
        </p:spPr>
        <p:txBody>
          <a:bodyPr/>
          <a:lstStyle/>
          <a:p>
            <a:pPr lvl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11(2)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wcZvmn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just">
              <a:buNone/>
            </a:pPr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  2/3	 	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 1/3	 	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                                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1/3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				    1			                   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115594" y="3199606"/>
            <a:ext cx="1676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11(3)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cÖK„Z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wcZvgn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ms‡M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2t1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5/9 ( 5/6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2/3)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   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5/18 (5/6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1/3)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12| 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</a:t>
            </a:r>
          </a:p>
          <a:p>
            <a:pPr lvl="0"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0">
              <a:buNone/>
            </a:pPr>
            <a:endParaRPr lang="en-US" sz="11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ewÂZ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       	2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2/3</a:t>
            </a: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5/6	      	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ewÂZ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ewÂZ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     	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ewcÎxq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	1/6</a:t>
            </a:r>
          </a:p>
          <a:p>
            <a:pPr>
              <a:buNone/>
            </a:pPr>
            <a:r>
              <a:rPr lang="en-US" u="sng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ewÂZ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              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		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			  1                                        1</a:t>
            </a:r>
          </a:p>
          <a:p>
            <a:pPr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12(2)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wcZvgn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mwnZ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2t1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Abycv‡Z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5/9 (5/6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2/3)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5/18 (5/6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77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12(3)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wcZvgn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hvnv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bIqvi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1/2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	1/6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	 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12(4)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wcZvgn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1/2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GKvwaK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2/3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  	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	1/6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5/9 (5/6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2/3)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	‰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egvÎxq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		5/18 (5/6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1/3)</a:t>
            </a:r>
          </a:p>
          <a:p>
            <a:pPr>
              <a:buNone/>
            </a:pP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just">
              <a:buNone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óe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¨ t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ekx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AvDjbxwZ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mevi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Ask</a:t>
            </a:r>
          </a:p>
          <a:p>
            <a:pPr algn="just">
              <a:buNone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			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AvbycvwZK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cÖ`Ë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As‡ki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1 G Kg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nB‡j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bxwZ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		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vgx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-¯¿x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Qvov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¨‡`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Ask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AvbycvwZK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ev‡o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76500" y="302712"/>
            <a:ext cx="4419600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জমির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একটি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সমস্যা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8458200" cy="40386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latin typeface="JaJaDiMJ" pitchFamily="2" charset="0"/>
                <a:cs typeface="JaJaDiMJ" pitchFamily="2" charset="0"/>
              </a:rPr>
              <a:t>1</a:t>
            </a:r>
            <a:r>
              <a:rPr lang="en-US" sz="2400" dirty="0">
                <a:latin typeface="JaJaDiMJ" pitchFamily="2" charset="0"/>
                <a:cs typeface="JaJaDiMJ" pitchFamily="2" charset="0"/>
              </a:rPr>
              <a:t>| </a:t>
            </a:r>
            <a:r>
              <a:rPr lang="en-US" sz="2400" dirty="0" err="1"/>
              <a:t>জনাব</a:t>
            </a:r>
            <a:r>
              <a:rPr lang="en-US" sz="2400" dirty="0"/>
              <a:t> </a:t>
            </a:r>
            <a:r>
              <a:rPr lang="en-US" sz="2400" dirty="0" err="1"/>
              <a:t>আতাউর</a:t>
            </a:r>
            <a:r>
              <a:rPr lang="en-US" sz="2400" dirty="0"/>
              <a:t> </a:t>
            </a:r>
            <a:r>
              <a:rPr lang="en-US" sz="2800" dirty="0" err="1">
                <a:latin typeface="JaJaDiMJ" pitchFamily="2" charset="0"/>
                <a:cs typeface="JaJaDiMJ" pitchFamily="2" charset="0"/>
              </a:rPr>
              <a:t>ingvb</a:t>
            </a:r>
            <a:r>
              <a:rPr lang="en-US" sz="2400" dirty="0"/>
              <a:t> </a:t>
            </a:r>
            <a:r>
              <a:rPr lang="en-US" sz="2400" dirty="0" err="1"/>
              <a:t>পেশায়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কৃষক।তাঁর</a:t>
            </a:r>
            <a:r>
              <a:rPr lang="en-US" sz="2400" dirty="0"/>
              <a:t> </a:t>
            </a:r>
            <a:r>
              <a:rPr lang="en-US" sz="2400" dirty="0" err="1"/>
              <a:t>বাড়ীর</a:t>
            </a:r>
            <a:r>
              <a:rPr lang="en-US" sz="2400" dirty="0"/>
              <a:t> </a:t>
            </a:r>
            <a:r>
              <a:rPr lang="en-US" sz="2400" dirty="0" err="1"/>
              <a:t>পাশে</a:t>
            </a:r>
            <a:r>
              <a:rPr lang="en-US" sz="2400" dirty="0"/>
              <a:t>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খণ্ড</a:t>
            </a:r>
            <a:r>
              <a:rPr lang="en-US" sz="2400" dirty="0"/>
              <a:t> </a:t>
            </a:r>
            <a:r>
              <a:rPr lang="en-US" sz="2400" dirty="0" err="1"/>
              <a:t>কৃষি</a:t>
            </a:r>
            <a:r>
              <a:rPr lang="en-US" sz="2400" dirty="0"/>
              <a:t> </a:t>
            </a:r>
            <a:r>
              <a:rPr lang="en-US" sz="2400" dirty="0" err="1"/>
              <a:t>জমি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/>
              <a:t>রয়েছে।তিনি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জমিতে</a:t>
            </a:r>
            <a:r>
              <a:rPr lang="en-US" sz="2400" dirty="0"/>
              <a:t> </a:t>
            </a:r>
            <a:r>
              <a:rPr lang="en-US" sz="2400" dirty="0" err="1"/>
              <a:t>চাষাবাদ</a:t>
            </a:r>
            <a:r>
              <a:rPr lang="en-US" sz="2400" dirty="0"/>
              <a:t> </a:t>
            </a:r>
            <a:r>
              <a:rPr lang="en-US" sz="2400" dirty="0" err="1"/>
              <a:t>করেন।কিন্তু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প্রতিবেশী</a:t>
            </a:r>
            <a:r>
              <a:rPr lang="en-US" sz="2400" dirty="0"/>
              <a:t> </a:t>
            </a:r>
            <a:r>
              <a:rPr lang="en-US" sz="2400" dirty="0" err="1"/>
              <a:t>তাঁর</a:t>
            </a:r>
            <a:r>
              <a:rPr lang="en-US" sz="2400" dirty="0"/>
              <a:t> </a:t>
            </a:r>
            <a:r>
              <a:rPr lang="en-US" sz="2400" dirty="0" err="1"/>
              <a:t>জমিটি</a:t>
            </a:r>
            <a:r>
              <a:rPr lang="en-US" sz="2400" dirty="0"/>
              <a:t> </a:t>
            </a:r>
            <a:r>
              <a:rPr lang="en-US" sz="2400" dirty="0" err="1"/>
              <a:t>গ্রাস</a:t>
            </a:r>
            <a:r>
              <a:rPr lang="en-US" sz="2400" dirty="0"/>
              <a:t> </a:t>
            </a:r>
            <a:r>
              <a:rPr lang="en-US" sz="2400" dirty="0" err="1"/>
              <a:t>করার</a:t>
            </a:r>
            <a:r>
              <a:rPr lang="en-US" sz="2400" dirty="0"/>
              <a:t> </a:t>
            </a:r>
            <a:r>
              <a:rPr lang="en-US" sz="2400" dirty="0" err="1"/>
              <a:t>জন্য</a:t>
            </a:r>
            <a:r>
              <a:rPr lang="en-US" sz="2400" dirty="0"/>
              <a:t> </a:t>
            </a:r>
            <a:r>
              <a:rPr lang="en-US" sz="2400" dirty="0" err="1"/>
              <a:t>বিভিন্ন</a:t>
            </a:r>
            <a:r>
              <a:rPr lang="en-US" sz="2400" dirty="0"/>
              <a:t> </a:t>
            </a:r>
            <a:r>
              <a:rPr lang="en-US" sz="2400" dirty="0" err="1"/>
              <a:t>ধরনের</a:t>
            </a:r>
            <a:r>
              <a:rPr lang="en-US" sz="2400" dirty="0"/>
              <a:t> </a:t>
            </a:r>
            <a:r>
              <a:rPr lang="en-US" sz="2400" dirty="0" err="1"/>
              <a:t>হুমকি</a:t>
            </a:r>
            <a:r>
              <a:rPr lang="en-US" sz="2400" dirty="0"/>
              <a:t> </a:t>
            </a:r>
            <a:r>
              <a:rPr lang="en-US" sz="2400" dirty="0" err="1"/>
              <a:t>দিচ্ছেন</a:t>
            </a:r>
            <a:r>
              <a:rPr lang="en-US" sz="2400" dirty="0"/>
              <a:t>।</a:t>
            </a:r>
          </a:p>
          <a:p>
            <a:pPr algn="ctr"/>
            <a:r>
              <a:rPr lang="en-US" sz="2400" dirty="0" err="1" smtClean="0"/>
              <a:t>অথবা</a:t>
            </a:r>
            <a:endParaRPr lang="en-US" sz="2400" dirty="0"/>
          </a:p>
          <a:p>
            <a:pPr algn="just"/>
            <a:r>
              <a:rPr lang="en-US" sz="2400" b="1" dirty="0">
                <a:latin typeface="JaJaDiMJ" pitchFamily="2" charset="0"/>
                <a:cs typeface="JaJaDiMJ" pitchFamily="2" charset="0"/>
              </a:rPr>
              <a:t>2</a:t>
            </a:r>
            <a:r>
              <a:rPr lang="en-US" sz="2400" dirty="0">
                <a:latin typeface="JaJaDiMJ" pitchFamily="2" charset="0"/>
                <a:cs typeface="JaJaDiMJ" pitchFamily="2" charset="0"/>
              </a:rPr>
              <a:t>| </a:t>
            </a:r>
            <a:r>
              <a:rPr lang="en-US" sz="2400" dirty="0" err="1"/>
              <a:t>জনাব</a:t>
            </a:r>
            <a:r>
              <a:rPr lang="en-US" sz="2400" dirty="0"/>
              <a:t> </a:t>
            </a:r>
            <a:r>
              <a:rPr lang="en-US" sz="2400" dirty="0" err="1"/>
              <a:t>আতাউর</a:t>
            </a:r>
            <a:r>
              <a:rPr lang="en-US" sz="2400" dirty="0"/>
              <a:t> </a:t>
            </a:r>
            <a:r>
              <a:rPr lang="en-US" sz="2800" dirty="0" err="1">
                <a:latin typeface="JaJaDiMJ" pitchFamily="2" charset="0"/>
                <a:cs typeface="JaJaDiMJ" pitchFamily="2" charset="0"/>
              </a:rPr>
              <a:t>ingvb</a:t>
            </a:r>
            <a:r>
              <a:rPr lang="en-US" sz="2800" dirty="0"/>
              <a:t> </a:t>
            </a:r>
            <a:r>
              <a:rPr lang="en-US" sz="2400" dirty="0" err="1"/>
              <a:t>পেশায়</a:t>
            </a:r>
            <a:r>
              <a:rPr lang="en-US" sz="2400" dirty="0"/>
              <a:t> </a:t>
            </a:r>
            <a:r>
              <a:rPr lang="en-US" sz="2400" dirty="0" err="1"/>
              <a:t>একজন</a:t>
            </a:r>
            <a:r>
              <a:rPr lang="en-US" sz="2400" dirty="0"/>
              <a:t> </a:t>
            </a:r>
            <a:r>
              <a:rPr lang="en-US" sz="2400" dirty="0" err="1"/>
              <a:t>কৃষক।তাঁর</a:t>
            </a:r>
            <a:r>
              <a:rPr lang="en-US" sz="2400" dirty="0"/>
              <a:t> </a:t>
            </a:r>
            <a:r>
              <a:rPr lang="en-US" sz="2400" dirty="0" err="1"/>
              <a:t>বাড়ীর</a:t>
            </a:r>
            <a:r>
              <a:rPr lang="en-US" sz="2400" dirty="0"/>
              <a:t> </a:t>
            </a:r>
            <a:r>
              <a:rPr lang="en-US" sz="2400" dirty="0" err="1"/>
              <a:t>পাশে</a:t>
            </a:r>
            <a:r>
              <a:rPr lang="en-US" sz="2400" dirty="0"/>
              <a:t> </a:t>
            </a:r>
            <a:r>
              <a:rPr lang="en-US" sz="2400" dirty="0" err="1"/>
              <a:t>এক</a:t>
            </a:r>
            <a:r>
              <a:rPr lang="en-US" sz="2400" dirty="0"/>
              <a:t> </a:t>
            </a:r>
            <a:r>
              <a:rPr lang="en-US" sz="2400" dirty="0" err="1"/>
              <a:t>খণ্ড</a:t>
            </a:r>
            <a:r>
              <a:rPr lang="en-US" sz="2400" dirty="0"/>
              <a:t> </a:t>
            </a:r>
            <a:r>
              <a:rPr lang="en-US" sz="2400" dirty="0" err="1"/>
              <a:t>কৃষি</a:t>
            </a:r>
            <a:r>
              <a:rPr lang="en-US" sz="2400" dirty="0"/>
              <a:t> </a:t>
            </a:r>
            <a:r>
              <a:rPr lang="en-US" sz="2400" dirty="0" err="1"/>
              <a:t>জমি</a:t>
            </a:r>
            <a:r>
              <a:rPr lang="en-US" sz="2400" dirty="0"/>
              <a:t> </a:t>
            </a:r>
            <a:r>
              <a:rPr lang="en-US" sz="2400" dirty="0" err="1"/>
              <a:t>রয়েছে।তিনি</a:t>
            </a:r>
            <a:r>
              <a:rPr lang="en-US" sz="2400" dirty="0"/>
              <a:t> </a:t>
            </a:r>
            <a:r>
              <a:rPr lang="en-US" sz="2400" dirty="0" err="1"/>
              <a:t>সে</a:t>
            </a:r>
            <a:r>
              <a:rPr lang="en-US" sz="2400" dirty="0"/>
              <a:t> </a:t>
            </a:r>
            <a:r>
              <a:rPr lang="en-US" sz="2400" dirty="0" err="1"/>
              <a:t>জমিতে</a:t>
            </a:r>
            <a:r>
              <a:rPr lang="en-US" sz="2400" dirty="0"/>
              <a:t> </a:t>
            </a:r>
            <a:r>
              <a:rPr lang="en-US" sz="2400" dirty="0" err="1"/>
              <a:t>চাষাবাদ</a:t>
            </a:r>
            <a:r>
              <a:rPr lang="en-US" sz="2400" dirty="0"/>
              <a:t> </a:t>
            </a:r>
            <a:r>
              <a:rPr lang="en-US" sz="2400" dirty="0" err="1"/>
              <a:t>করেন।কিন্তু</a:t>
            </a:r>
            <a:r>
              <a:rPr lang="en-US" sz="2400" dirty="0"/>
              <a:t> </a:t>
            </a:r>
            <a:r>
              <a:rPr lang="en-US" sz="2400" dirty="0" err="1"/>
              <a:t>তার</a:t>
            </a:r>
            <a:r>
              <a:rPr lang="en-US" sz="2400" dirty="0"/>
              <a:t> </a:t>
            </a:r>
            <a:r>
              <a:rPr lang="en-US" sz="2400" dirty="0" err="1"/>
              <a:t>প্রতিবেশী</a:t>
            </a:r>
            <a:r>
              <a:rPr lang="en-US" sz="2400" dirty="0"/>
              <a:t> </a:t>
            </a:r>
            <a:r>
              <a:rPr lang="en-US" sz="2400" dirty="0" err="1"/>
              <a:t>তাঁ</a:t>
            </a:r>
            <a:r>
              <a:rPr lang="en-US" sz="2800" dirty="0" err="1">
                <a:latin typeface="JaJaDiMJ" pitchFamily="2" charset="0"/>
                <a:cs typeface="JaJaDiMJ" pitchFamily="2" charset="0"/>
              </a:rPr>
              <a:t>‡K</a:t>
            </a:r>
            <a:r>
              <a:rPr lang="en-US" sz="2800" dirty="0">
                <a:latin typeface="JaJaDiMJ" pitchFamily="2" charset="0"/>
                <a:cs typeface="JaJaDiMJ" pitchFamily="2" charset="0"/>
              </a:rPr>
              <a:t> </a:t>
            </a:r>
            <a:r>
              <a:rPr lang="en-US" sz="2800" dirty="0" err="1">
                <a:latin typeface="JaJaDiMJ" pitchFamily="2" charset="0"/>
                <a:cs typeface="JaJaDiMJ" pitchFamily="2" charset="0"/>
              </a:rPr>
              <a:t>Zuvi</a:t>
            </a:r>
            <a:r>
              <a:rPr lang="en-US" sz="2800" dirty="0">
                <a:latin typeface="JaJaDiMJ" pitchFamily="2" charset="0"/>
                <a:cs typeface="JaJaDiMJ" pitchFamily="2" charset="0"/>
              </a:rPr>
              <a:t> </a:t>
            </a:r>
            <a:r>
              <a:rPr lang="en-US" sz="2800" dirty="0" err="1">
                <a:latin typeface="JaJaDiMJ" pitchFamily="2" charset="0"/>
                <a:cs typeface="JaJaDiMJ" pitchFamily="2" charset="0"/>
              </a:rPr>
              <a:t>Rwg</a:t>
            </a:r>
            <a:r>
              <a:rPr lang="en-US" sz="2800" dirty="0">
                <a:latin typeface="JaJaDiMJ" pitchFamily="2" charset="0"/>
                <a:cs typeface="JaJaDiMJ" pitchFamily="2" charset="0"/>
              </a:rPr>
              <a:t> †_‡K </a:t>
            </a:r>
            <a:r>
              <a:rPr lang="en-US" sz="2800" dirty="0">
                <a:latin typeface="ChondanaMJ" pitchFamily="2" charset="0"/>
                <a:cs typeface="ChondanaMJ" pitchFamily="2" charset="0"/>
              </a:rPr>
              <a:t>†</a:t>
            </a:r>
            <a:r>
              <a:rPr lang="en-US" sz="2800" dirty="0" err="1">
                <a:latin typeface="ChondanaMJ" pitchFamily="2" charset="0"/>
                <a:cs typeface="ChondanaMJ" pitchFamily="2" charset="0"/>
              </a:rPr>
              <a:t>e`Lj</a:t>
            </a:r>
            <a:r>
              <a:rPr lang="en-US" sz="2800" dirty="0">
                <a:latin typeface="ChondanaMJ" pitchFamily="2" charset="0"/>
                <a:cs typeface="ChondanaMJ" pitchFamily="2" charset="0"/>
              </a:rPr>
              <a:t> </a:t>
            </a:r>
            <a:r>
              <a:rPr lang="en-US" sz="2800" dirty="0" err="1">
                <a:latin typeface="ChondanaMJ" pitchFamily="2" charset="0"/>
                <a:cs typeface="ChondanaMJ" pitchFamily="2" charset="0"/>
              </a:rPr>
              <a:t>K‡ib</a:t>
            </a:r>
            <a:r>
              <a:rPr lang="en-US" sz="2800" dirty="0">
                <a:latin typeface="ChondanaMJ" pitchFamily="2" charset="0"/>
                <a:cs typeface="ChondanaMJ" pitchFamily="2" charset="0"/>
              </a:rPr>
              <a:t>| </a:t>
            </a:r>
          </a:p>
          <a:p>
            <a:endParaRPr lang="en-US" sz="1100" dirty="0"/>
          </a:p>
          <a:p>
            <a:r>
              <a:rPr lang="en-US" sz="2400" dirty="0" err="1"/>
              <a:t>এখন</a:t>
            </a:r>
            <a:r>
              <a:rPr lang="en-US" sz="2400" dirty="0"/>
              <a:t> </a:t>
            </a:r>
            <a:r>
              <a:rPr lang="en-US" sz="2400" dirty="0" err="1"/>
              <a:t>জনাব</a:t>
            </a:r>
            <a:r>
              <a:rPr lang="en-US" sz="2400" dirty="0"/>
              <a:t> </a:t>
            </a:r>
            <a:r>
              <a:rPr lang="en-US" sz="2400" dirty="0" err="1"/>
              <a:t>আতাউর</a:t>
            </a:r>
            <a:r>
              <a:rPr lang="en-US" sz="2400" dirty="0"/>
              <a:t> </a:t>
            </a:r>
            <a:r>
              <a:rPr lang="en-US" sz="2800" dirty="0" err="1">
                <a:latin typeface="ChondanaMJ" pitchFamily="2" charset="0"/>
                <a:cs typeface="ChondanaMJ" pitchFamily="2" charset="0"/>
              </a:rPr>
              <a:t>ingvb</a:t>
            </a:r>
            <a:r>
              <a:rPr lang="en-US" sz="2400" dirty="0">
                <a:latin typeface="ChondanaMJ" pitchFamily="2" charset="0"/>
                <a:cs typeface="ChondanaMJ" pitchFamily="2" charset="0"/>
              </a:rPr>
              <a:t> </a:t>
            </a:r>
            <a:r>
              <a:rPr lang="en-US" sz="2400" dirty="0" err="1" smtClean="0"/>
              <a:t>আইনিভাবে</a:t>
            </a:r>
            <a:r>
              <a:rPr lang="en-US" sz="2400" dirty="0" smtClean="0"/>
              <a:t> </a:t>
            </a:r>
            <a:r>
              <a:rPr lang="en-US" sz="2400" dirty="0" err="1"/>
              <a:t>কীভাবে</a:t>
            </a:r>
            <a:r>
              <a:rPr lang="en-US" sz="2400" dirty="0"/>
              <a:t> </a:t>
            </a:r>
            <a:r>
              <a:rPr lang="en-US" sz="2400" dirty="0" err="1"/>
              <a:t>প্রতিবেশীকে</a:t>
            </a:r>
            <a:r>
              <a:rPr lang="en-US" sz="2400" dirty="0"/>
              <a:t> </a:t>
            </a:r>
            <a:r>
              <a:rPr lang="en-US" sz="2400" dirty="0" err="1"/>
              <a:t>মোকাবিলা</a:t>
            </a:r>
            <a:r>
              <a:rPr lang="en-US" sz="2400" dirty="0"/>
              <a:t> </a:t>
            </a:r>
            <a:r>
              <a:rPr lang="en-US" sz="2400" dirty="0" err="1" smtClean="0"/>
              <a:t>করবেন।পরামর্শ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দিন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0630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/>
          <p:cNvSpPr/>
          <p:nvPr/>
        </p:nvSpPr>
        <p:spPr>
          <a:xfrm>
            <a:off x="914400" y="2362200"/>
            <a:ext cx="7315200" cy="1066800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en-US" sz="2800" dirty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DËivwaKvix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‡`i Ask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KviAv‡b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wbw`ó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ZvivB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Askx`vi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1219200" y="685800"/>
            <a:ext cx="6705600" cy="1295400"/>
          </a:xfrm>
          <a:prstGeom prst="triangl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Askx`vi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latin typeface="SutonnyMJ" pitchFamily="2" charset="0"/>
                <a:cs typeface="SutonnyMJ" pitchFamily="2" charset="0"/>
              </a:rPr>
              <a:t>Kviv</a:t>
            </a:r>
            <a:r>
              <a:rPr lang="en-US" sz="4000" b="1" dirty="0">
                <a:latin typeface="SutonnyMJ" pitchFamily="2" charset="0"/>
                <a:cs typeface="SutonnyMJ" pitchFamily="2" charset="0"/>
              </a:rPr>
              <a:t> ?</a:t>
            </a:r>
            <a:endParaRPr lang="en-US" sz="4000" dirty="0"/>
          </a:p>
          <a:p>
            <a:pPr algn="ctr"/>
            <a:endParaRPr lang="en-US" dirty="0"/>
          </a:p>
        </p:txBody>
      </p:sp>
      <p:sp>
        <p:nvSpPr>
          <p:cNvPr id="8" name="Hexagon 7"/>
          <p:cNvSpPr/>
          <p:nvPr/>
        </p:nvSpPr>
        <p:spPr>
          <a:xfrm>
            <a:off x="685800" y="3733800"/>
            <a:ext cx="7772400" cy="121920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q"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gymwjg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DËivwaKvi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AvB‡b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gvU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12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Askx`vi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Av‡Qb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Zuv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‡`i 4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cyiæl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8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bvix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t</a:t>
            </a: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838200"/>
            <a:ext cx="8183880" cy="3880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99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99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ultidocument 4"/>
          <p:cNvSpPr/>
          <p:nvPr/>
        </p:nvSpPr>
        <p:spPr>
          <a:xfrm>
            <a:off x="1524000" y="152400"/>
            <a:ext cx="5181600" cy="1143000"/>
          </a:xfrm>
          <a:prstGeom prst="flowChartMultidocumen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>
                    <a:lumMod val="95000"/>
                  </a:schemeClr>
                </a:solidFill>
                <a:latin typeface="SutonnyMJ" pitchFamily="2" charset="0"/>
                <a:cs typeface="SutonnyMJ" pitchFamily="2" charset="0"/>
              </a:rPr>
              <a:t>Askx`v‡ii</a:t>
            </a:r>
            <a:r>
              <a:rPr lang="en-US" sz="4000" b="1" dirty="0" smtClean="0">
                <a:solidFill>
                  <a:schemeClr val="bg1">
                    <a:lumMod val="9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>
                <a:solidFill>
                  <a:schemeClr val="bg1">
                    <a:lumMod val="95000"/>
                  </a:schemeClr>
                </a:solidFill>
                <a:latin typeface="SutonnyMJ" pitchFamily="2" charset="0"/>
                <a:cs typeface="SutonnyMJ" pitchFamily="2" charset="0"/>
              </a:rPr>
              <a:t>weeiYt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1371600" y="1447800"/>
            <a:ext cx="5943600" cy="2667000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u="sng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u="sng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 </a:t>
            </a:r>
            <a:r>
              <a:rPr lang="en-US" sz="3600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u="sng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cyiælt</a:t>
            </a:r>
            <a:r>
              <a:rPr lang="en-US" sz="3600" u="sng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wcZv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2| ¯^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vgx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3| `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v`v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4| ‰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ewc‡Îq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fvB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571500" indent="-571500">
              <a:buFont typeface="Wingdings" pitchFamily="2" charset="2"/>
              <a:buChar char="v"/>
            </a:pP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28600" y="4495800"/>
            <a:ext cx="8077200" cy="1905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8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bvix</a:t>
            </a:r>
            <a:r>
              <a:rPr lang="en-US" sz="32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sz="3200" dirty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gvZv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2| ¯¿x 3|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Kb¨v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4|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Kb¨v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,  5|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Avcb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evb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sz="3200" dirty="0">
                <a:latin typeface="SutonnyMJ" pitchFamily="2" charset="0"/>
                <a:cs typeface="SutonnyMJ" pitchFamily="2" charset="0"/>
              </a:rPr>
              <a:t>6| `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v`x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bvbx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7| ˆ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egv‡Îq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8| ˆ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ewc‡Îi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evb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10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5300" b="1" dirty="0" err="1" smtClean="0">
                <a:latin typeface="SutonnyMJ" pitchFamily="2" charset="0"/>
                <a:cs typeface="SutonnyMJ" pitchFamily="2" charset="0"/>
              </a:rPr>
              <a:t>Aewkóvsk‡fvMx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300" b="1" dirty="0" err="1" smtClean="0">
                <a:latin typeface="SutonnyMJ" pitchFamily="2" charset="0"/>
                <a:cs typeface="SutonnyMJ" pitchFamily="2" charset="0"/>
              </a:rPr>
              <a:t>Kviv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 ?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KviAv‡b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wbw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`©ó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Askx`vi‡`i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e›U‡bi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ci g„‡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‡`i i‡³i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Aewkó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m¤úwË‡Z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fvMx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`~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ieZ©x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AvZ¥xq‡`i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Kviv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cv‡e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?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hv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‡`i mv‡_ g„‡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i‡³i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Askx`vi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Aewkóvsk‡fvMx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ZvivB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ieZ©x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AvZ¥xqeM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; hw` g„‡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Askx`vi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fvMx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DËivwaKvi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Zvn‡jB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`~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ieZ©x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AvZ¥xqeM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m¤úwË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cv‡eb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g„‡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sz="4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 lvl="0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1(1)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wKsev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1/6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gvÎ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buNone/>
            </a:pP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t (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1) g„‡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1/6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	</a:t>
            </a:r>
          </a:p>
          <a:p>
            <a:pPr algn="ctr"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g„‡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  5/6	</a:t>
            </a:r>
          </a:p>
          <a:p>
            <a:pPr algn="ctr"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         1</a:t>
            </a:r>
          </a:p>
          <a:p>
            <a:pPr marL="0" indent="0" algn="ctr">
              <a:buNone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„‡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-           1/6</a:t>
            </a:r>
          </a:p>
          <a:p>
            <a:pPr marL="0" indent="0"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g</a:t>
            </a:r>
            <a:r>
              <a:rPr lang="en-US" u="sng" dirty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u="sng" dirty="0" err="1">
                <a:latin typeface="SutonnyMJ" pitchFamily="2" charset="0"/>
                <a:cs typeface="SutonnyMJ" pitchFamily="2" charset="0"/>
              </a:rPr>
              <a:t>Zi</a:t>
            </a:r>
            <a:r>
              <a:rPr lang="en-US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u="sng" dirty="0" err="1" smtClean="0">
                <a:latin typeface="SutonnyMJ" pitchFamily="2" charset="0"/>
                <a:cs typeface="SutonnyMJ" pitchFamily="2" charset="0"/>
              </a:rPr>
              <a:t>cyÎ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-      5/6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       1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g„‡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t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Kb¨v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g„‡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wcZv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1/6 Ask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QvovI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Aewkóvsk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cvB‡e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r>
              <a:rPr lang="en-US" sz="26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600" dirty="0" smtClean="0">
                <a:latin typeface="SutonnyMJ" pitchFamily="2" charset="0"/>
                <a:cs typeface="SutonnyMJ" pitchFamily="2" charset="0"/>
              </a:rPr>
              <a:t> t  (1)  </a:t>
            </a:r>
            <a:r>
              <a:rPr lang="en-US" sz="2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g„‡</a:t>
            </a:r>
            <a:r>
              <a:rPr lang="en-US" sz="2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2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sz="2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1/6+2/6 = 1/2    </a:t>
            </a:r>
          </a:p>
          <a:p>
            <a:pPr indent="0">
              <a:lnSpc>
                <a:spcPts val="3360"/>
              </a:lnSpc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g„‡</a:t>
            </a:r>
            <a:r>
              <a:rPr lang="en-US" sz="2800" u="sng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Kb¨v1/       = 1/2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</a:t>
            </a:r>
            <a:endParaRPr lang="en-US" sz="2800" u="sng" dirty="0" smtClean="0">
              <a:latin typeface="SutonnyMJ" pitchFamily="2" charset="0"/>
              <a:cs typeface="SutonnyMJ" pitchFamily="2" charset="0"/>
            </a:endParaRPr>
          </a:p>
          <a:p>
            <a:pPr lvl="0" indent="0">
              <a:lnSpc>
                <a:spcPts val="3360"/>
              </a:lnSpc>
              <a:buNone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                                      1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(2)   g„‡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wcZv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1/6+4/6      =    1/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g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„‡</a:t>
            </a:r>
            <a:r>
              <a:rPr lang="en-US" sz="2800" u="sng" dirty="0" err="1">
                <a:latin typeface="SutonnyMJ" pitchFamily="2" charset="0"/>
                <a:cs typeface="SutonnyMJ" pitchFamily="2" charset="0"/>
              </a:rPr>
              <a:t>Zi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err="1">
                <a:latin typeface="SutonnyMJ" pitchFamily="2" charset="0"/>
                <a:cs typeface="SutonnyMJ" pitchFamily="2" charset="0"/>
              </a:rPr>
              <a:t>cy‡Îi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err="1">
                <a:latin typeface="SutonnyMJ" pitchFamily="2" charset="0"/>
                <a:cs typeface="SutonnyMJ" pitchFamily="2" charset="0"/>
              </a:rPr>
              <a:t>Kb¨v</a:t>
            </a:r>
            <a:r>
              <a:rPr lang="en-US" sz="2800" u="sng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u="sng" dirty="0" smtClean="0">
                <a:latin typeface="SutonnyMJ" pitchFamily="2" charset="0"/>
                <a:cs typeface="SutonnyMJ" pitchFamily="2" charset="0"/>
              </a:rPr>
              <a:t>           =   1/6 </a:t>
            </a:r>
            <a:r>
              <a:rPr lang="en-US" sz="2000" u="sng" dirty="0" smtClean="0">
                <a:latin typeface="SutonnyMJ" pitchFamily="2" charset="0"/>
                <a:cs typeface="SutonnyMJ" pitchFamily="2" charset="0"/>
              </a:rPr>
              <a:t>(1961 </a:t>
            </a:r>
            <a:r>
              <a:rPr lang="en-US" sz="2000" u="sng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000" u="sng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                           1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1329</Words>
  <Application>Microsoft Office PowerPoint</Application>
  <PresentationFormat>On-screen Show (4:3)</PresentationFormat>
  <Paragraphs>287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Aewkóvsk‡fvMx Kviv ? </vt:lpstr>
      <vt:lpstr> `~ieZ©x AvZ¥xq‡`i g‡a¨ Kviv m¤úwË cv‡e 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DËivwaKvi wK ?</dc:title>
  <dc:creator>Rules &amp; Estate</dc:creator>
  <cp:lastModifiedBy>User</cp:lastModifiedBy>
  <cp:revision>98</cp:revision>
  <dcterms:created xsi:type="dcterms:W3CDTF">2006-08-16T00:00:00Z</dcterms:created>
  <dcterms:modified xsi:type="dcterms:W3CDTF">2023-09-21T05:44:47Z</dcterms:modified>
</cp:coreProperties>
</file>